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B753842-8303-41DA-99F4-B52205BB1ED2}">
  <a:tblStyle styleId="{AB753842-8303-41DA-99F4-B52205BB1ED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e8accfd33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e8accfd3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e8accfd33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e8accfd33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e8accfd33_0_6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e8accfd33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8Ev5B_52w2C7kmjznsRAmwFHV7NrNekxIoYjhW8skkw/view" TargetMode="External"/><Relationship Id="rId10" Type="http://schemas.openxmlformats.org/officeDocument/2006/relationships/hyperlink" Target="https://docs.google.com/presentation/d/1BW8iTkM4EJ3vNUFn9s1o_vrA-WBELz5sydb5uSqEusY/view" TargetMode="External"/><Relationship Id="rId13" Type="http://schemas.openxmlformats.org/officeDocument/2006/relationships/hyperlink" Target="https://docs.google.com/presentation/d/1GcqBkj8qbrIkZwwP5a1enWVcY48SvFHjae1SIg_2cNo/view" TargetMode="External"/><Relationship Id="rId12" Type="http://schemas.openxmlformats.org/officeDocument/2006/relationships/hyperlink" Target="https://docs.google.com/presentation/d/1GcqBkj8qbrIkZwwP5a1enWVcY48SvFHjae1SIg_2cNo/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3.png"/><Relationship Id="rId9" Type="http://schemas.openxmlformats.org/officeDocument/2006/relationships/hyperlink" Target="https://docs.google.com/presentation/d/1yAyZCabjtMalHZ5pMWaNNhBXb7WBG23WrLdo5I4EJag/view" TargetMode="External"/><Relationship Id="rId5" Type="http://schemas.openxmlformats.org/officeDocument/2006/relationships/hyperlink" Target="https://docs.google.com/presentation/d/18Ev5B_52w2C7kmjznsRAmwFHV7NrNekxIoYjhW8skkw/view" TargetMode="External"/><Relationship Id="rId6" Type="http://schemas.openxmlformats.org/officeDocument/2006/relationships/hyperlink" Target="https://docs.google.com/presentation/d/1GcqBkj8qbrIkZwwP5a1enWVcY48SvFHjae1SIg_2cNo/view" TargetMode="External"/><Relationship Id="rId7" Type="http://schemas.openxmlformats.org/officeDocument/2006/relationships/hyperlink" Target="https://docs.google.com/presentation/d/1eFrlOvKyziJ25fbxa-z07eu-anSZXAWM1ls24qyzDjc/view" TargetMode="External"/><Relationship Id="rId8" Type="http://schemas.openxmlformats.org/officeDocument/2006/relationships/hyperlink" Target="https://docs.google.com/presentation/d/1PEJ2J8cyIH9H-z4MlQRJ0FozYEq-1yzfBBcjrVXf5yE/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docs.google.com/presentation/d/1eFrlOvKyziJ25fbxa-z07eu-anSZXAWM1ls24qyzDjc/view" TargetMode="External"/><Relationship Id="rId6" Type="http://schemas.openxmlformats.org/officeDocument/2006/relationships/hyperlink" Target="https://docs.google.com/presentation/d/1eFrlOvKyziJ25fbxa-z07eu-anSZXAWM1ls24qyzDjc/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{AB753842-8303-41DA-99F4-B52205BB1ED2}</a:tableStyleId>
              </a:tblPr>
              <a:tblGrid>
                <a:gridCol w="1633350"/>
                <a:gridCol w="4045800"/>
                <a:gridCol w="3669725"/>
              </a:tblGrid>
              <a:tr h="2258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4: Tracing the Conflict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332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what ways did political leaders, soldiers, and civilians contribute to and experience the Civil War over time?</a:t>
                      </a:r>
                      <a:endParaRPr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3367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Causation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Continuity &amp; Change Over Time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6282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Tracing the Conflict Timeline Project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Formative Assessment - Northern Women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Tracing the Conflict Timeline Project Packet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Formative Assessment - Northern Women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3252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Civil War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65055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367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a:t>
                      </a:r>
                      <a:r>
                        <a:rPr lang="en" sz="1200">
                          <a:solidFill>
                            <a:schemeClr val="dk1"/>
                          </a:solidFill>
                          <a:latin typeface="Inter"/>
                          <a:ea typeface="Inter"/>
                          <a:cs typeface="Inter"/>
                          <a:sym typeface="Inter"/>
                        </a:rPr>
                        <a:t>tudents will work with a partner to create a Tracing the Conflict Timeline Project, depicting major events, historical characters, and turning points which defined the Civil War. The first activity sets the foundation for the project by identifying the partner groups and reviewing the project with students.</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758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t>
                      </a:r>
                      <a:r>
                        <a:rPr lang="en" sz="1200">
                          <a:solidFill>
                            <a:srgbClr val="000000"/>
                          </a:solidFill>
                          <a:latin typeface="Inter"/>
                          <a:ea typeface="Inter"/>
                          <a:cs typeface="Inter"/>
                          <a:sym typeface="Inter"/>
                        </a:rPr>
                        <a:t>and out </a:t>
                      </a:r>
                      <a:r>
                        <a:rPr lang="en" sz="1200" u="sng">
                          <a:solidFill>
                            <a:schemeClr val="hlink"/>
                          </a:solidFill>
                          <a:latin typeface="Inter"/>
                          <a:ea typeface="Inter"/>
                          <a:cs typeface="Inter"/>
                          <a:sym typeface="Inter"/>
                          <a:hlinkClick r:id="rId12"/>
                        </a:rPr>
                        <a:t>Tracing the Conflict</a:t>
                      </a:r>
                      <a:r>
                        <a:rPr lang="en" sz="1200" u="sng">
                          <a:solidFill>
                            <a:schemeClr val="hlink"/>
                          </a:solidFill>
                          <a:latin typeface="Inter"/>
                          <a:ea typeface="Inter"/>
                          <a:cs typeface="Inter"/>
                          <a:sym typeface="Inter"/>
                          <a:hlinkClick r:id="rId13"/>
                        </a:rPr>
                        <a:t> Timeline Project Packet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over the project overview, expectations, and partner responsibilities outlined on page 1 of the project packet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Check for student understanding </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Determine partners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Annotate the project overview and timeline requirements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in name and partner’s name on the page 1 of the project packet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Civil War (1861-1865): Daily Lesson Plan (180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{AB753842-8303-41DA-99F4-B52205BB1ED2}</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4: Tracing the Conflict</a:t>
                      </a:r>
                      <a:r>
                        <a:rPr b="1" lang="en" sz="1300">
                          <a:solidFill>
                            <a:schemeClr val="dk1"/>
                          </a:solidFill>
                          <a:latin typeface="Inter"/>
                          <a:ea typeface="Inter"/>
                          <a:cs typeface="Inter"/>
                          <a:sym typeface="Inter"/>
                        </a:rPr>
                        <a:t>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 the second stage of the Civil War Timeline Project, students will be researching. Students are required to research one provided website (page 2 of the project packet). Partners will, however, have to agree on 4/6 events to research (the first and last will be the same for all groups).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10 events on page 2 and provide digital access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Remind students that each group must include </a:t>
                      </a:r>
                      <a:r>
                        <a:rPr lang="en" sz="1200">
                          <a:latin typeface="Inter"/>
                          <a:ea typeface="Inter"/>
                          <a:cs typeface="Inter"/>
                          <a:sym typeface="Inter"/>
                        </a:rPr>
                        <a:t>the Secession of South Carolina and Surrender at Appomattox Court House</a:t>
                      </a:r>
                      <a:r>
                        <a:rPr lang="en" sz="1200">
                          <a:solidFill>
                            <a:srgbClr val="000000"/>
                          </a:solidFill>
                          <a:latin typeface="Inter"/>
                          <a:ea typeface="Inter"/>
                          <a:cs typeface="Inter"/>
                          <a:sym typeface="Inter"/>
                        </a:rPr>
                        <a:t> as two of the events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partner groups to decide on the other four events to research, and assign which partner will research which event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Once decided upon, dedicate a minimum of 60 minutes for students to research their three events and record their answers in the research graphic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With partner, decide the 4 additional events, besides the first and last, to research</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in events, with each partner responsible for 3</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Use websites on page two of packet to conduct research on the 3 chosen events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research graphic organizer for each event, showing teacher completion in order to move on to the final stage of the project: the timeline.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76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With the research done, students will now create their timeline. As the expectations on page 1 of the project packet state, each student is responsible for writing two paragraphs. One student will write a context statement about the Civil War alongside a CER explanation of one event. The other student will write two CER explanations for two events. The other events only need a three sentence summary to go alongside the visual on the timeline.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484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Approve student completion of research task</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materials for timeline (poster board/large paper, colors, glue/tape, ruler)</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Remind students of project expectations by reviewing page 1 of the project packet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partner groups in completion of their timeline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Have teacher approve your research task</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Work with partner to create final timeline</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Review project expectations and include all required components listed on page 1 of the project packet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Civil War (1861-1865): Daily Lesson Plan (180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658325"/>
          <a:ext cx="3000000" cy="3000000"/>
        </p:xfrm>
        <a:graphic>
          <a:graphicData uri="http://schemas.openxmlformats.org/drawingml/2006/table">
            <a:tbl>
              <a:tblPr>
                <a:noFill/>
                <a:tableStyleId>{AB753842-8303-41DA-99F4-B52205BB1ED2}</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4: Tracing the Conflict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4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read an excerpt from a letter to Abraham Lincoln from the Cincinnati Sewing Women. Through this, they will explore economic impact of and contributions of women to the Civil War through the historical thinking skill of evaluating evidence. This will be completed with a formative assessment.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4875">
                <a:tc vMerge="1"/>
                <a:tc>
                  <a:txBody>
                    <a:bodyPr/>
                    <a:lstStyle/>
                    <a:p>
                      <a:pPr indent="0" lvl="0" marL="45720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a:t>
                      </a:r>
                      <a:r>
                        <a:rPr lang="en" sz="1200" u="sng">
                          <a:solidFill>
                            <a:schemeClr val="hlink"/>
                          </a:solidFill>
                          <a:latin typeface="Inter"/>
                          <a:ea typeface="Inter"/>
                          <a:cs typeface="Inter"/>
                          <a:sym typeface="Inter"/>
                          <a:hlinkClick r:id="rId5"/>
                        </a:rPr>
                        <a:t>Formative Assessment - Northern Women - EVI</a:t>
                      </a:r>
                      <a:r>
                        <a:rPr lang="en" sz="1200" u="sng">
                          <a:solidFill>
                            <a:schemeClr val="hlink"/>
                          </a:solidFill>
                          <a:latin typeface="Inter"/>
                          <a:ea typeface="Inter"/>
                          <a:cs typeface="Inter"/>
                          <a:sym typeface="Inter"/>
                          <a:hlinkClick r:id="rId6"/>
                        </a:rPr>
                        <a:t> </a:t>
                      </a:r>
                      <a:r>
                        <a:rPr lang="en" sz="1200">
                          <a:solidFill>
                            <a:srgbClr val="000000"/>
                          </a:solidFill>
                          <a:latin typeface="Inter"/>
                          <a:ea typeface="Inter"/>
                          <a:cs typeface="Inter"/>
                          <a:sym typeface="Inter"/>
                        </a:rPr>
                        <a:t>(or guide to Thinking Nation platform)</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instructions and expectations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Formative Assessment - Northern Women - EVI</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48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7.67 Evaluate the role of women, civilians, free Black Americans, religious minorities and Indigenous Nations in the Civil War.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7.68 Use context to assess the reasons for Abraham Lincoln’s issuance of the Emancipation Proclamation, evaluating its short- and long-term impact.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7.69 Analyze the methods of abolition and emancipation undertaken by enslaved people during the Civil War.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Civil War (1861-1865): Daily Lesson Plan (180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